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2022-02-21T09:55:19Z</dcterms:created>
  <dc:creator/>
  <dc:description/>
  <dc:language>en-AU</dc:language>
  <cp:lastModifiedBy/>
  <dcterms:modified xsi:type="dcterms:W3CDTF">2023-04-02T23:31:59Z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